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3" r:id="rId4"/>
    <p:sldId id="257" r:id="rId5"/>
    <p:sldId id="274" r:id="rId6"/>
    <p:sldId id="267" r:id="rId7"/>
    <p:sldId id="271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30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6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68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9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41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83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2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60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82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5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3276-9BF1-42A1-9909-021056309CE1}" type="datetimeFigureOut">
              <a:rPr lang="en-IN" smtClean="0"/>
              <a:t>04-02-2018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4323-EA6C-47F0-93A3-D8F2ECBD63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88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F0FCC6-C370-4625-B398-B9A59B8C4E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Health Care – </a:t>
            </a:r>
            <a:br>
              <a:rPr lang="en-IN" dirty="0"/>
            </a:br>
            <a:r>
              <a:rPr lang="en-IN" dirty="0"/>
              <a:t>Specially Abled Detection App</a:t>
            </a:r>
          </a:p>
        </p:txBody>
      </p:sp>
    </p:spTree>
    <p:extLst>
      <p:ext uri="{BB962C8B-B14F-4D97-AF65-F5344CB8AC3E}">
        <p14:creationId xmlns:p14="http://schemas.microsoft.com/office/powerpoint/2010/main" val="2565491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9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3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2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36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8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03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/>
              <a:t>Quick Questions</a:t>
            </a:r>
            <a:endParaRPr lang="en-IN" sz="36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13016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 smtClean="0"/>
              <a:t>What strikes your mind when you think of the term ‘disability’?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35" y="2576182"/>
            <a:ext cx="4238390" cy="2970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25" y="2478536"/>
            <a:ext cx="3165894" cy="31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32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3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41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78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8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55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99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18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4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2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Questions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1663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 smtClean="0"/>
              <a:t>Do you think you are fit? Or do you seem to be facing problems?</a:t>
            </a:r>
            <a:endParaRPr lang="en-I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01" y="2830677"/>
            <a:ext cx="3889715" cy="2615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00" y="2467155"/>
            <a:ext cx="3228611" cy="33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05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70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1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84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3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09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1D7ADF-CD71-49E4-B167-D17038D7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this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D23F12-BC85-4AF9-8E0D-D97FCD76F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700" y="780842"/>
            <a:ext cx="6281873" cy="55946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There are around 8 categories of disabilities as listed by Ministry of Health &amp; Family.</a:t>
            </a:r>
          </a:p>
          <a:p>
            <a:pPr marL="0" indent="0">
              <a:buNone/>
            </a:pPr>
            <a:r>
              <a:rPr lang="en-US" dirty="0" smtClean="0"/>
              <a:t>These include:</a:t>
            </a:r>
          </a:p>
          <a:p>
            <a:r>
              <a:rPr lang="en-US" dirty="0" smtClean="0"/>
              <a:t>Locomotive disabilities</a:t>
            </a:r>
          </a:p>
          <a:p>
            <a:r>
              <a:rPr lang="en-US" dirty="0" smtClean="0"/>
              <a:t>Hearing impairments</a:t>
            </a:r>
          </a:p>
          <a:p>
            <a:r>
              <a:rPr lang="en-US" dirty="0" smtClean="0"/>
              <a:t>Visual impairments</a:t>
            </a:r>
          </a:p>
          <a:p>
            <a:r>
              <a:rPr lang="en-US" dirty="0" smtClean="0"/>
              <a:t>Blood related disorders</a:t>
            </a:r>
            <a:endParaRPr lang="en-US" dirty="0" smtClean="0"/>
          </a:p>
          <a:p>
            <a:r>
              <a:rPr lang="en-US" dirty="0" smtClean="0"/>
              <a:t>Mental Illness, etc.</a:t>
            </a:r>
          </a:p>
          <a:p>
            <a:pPr marL="0" indent="0">
              <a:buNone/>
            </a:pPr>
            <a:r>
              <a:rPr lang="en-IN" b="1" dirty="0" smtClean="0"/>
              <a:t>PROBLEM:</a:t>
            </a:r>
            <a:r>
              <a:rPr lang="en-IN" dirty="0" smtClean="0"/>
              <a:t> No system </a:t>
            </a:r>
            <a:r>
              <a:rPr lang="en-IN" dirty="0"/>
              <a:t>available for early detection of </a:t>
            </a:r>
            <a:r>
              <a:rPr lang="en-IN" dirty="0" smtClean="0"/>
              <a:t>disabilities </a:t>
            </a:r>
            <a:r>
              <a:rPr lang="en-IN" dirty="0"/>
              <a:t>due to lack of coordination between medical board and social welfare department.</a:t>
            </a:r>
          </a:p>
          <a:p>
            <a:pPr marL="0" indent="0">
              <a:buNone/>
            </a:pPr>
            <a:r>
              <a:rPr lang="en-US" b="1" dirty="0" smtClean="0"/>
              <a:t>REQUIREMENT:</a:t>
            </a:r>
            <a:r>
              <a:rPr lang="en-US" dirty="0" smtClean="0"/>
              <a:t> We </a:t>
            </a:r>
            <a:r>
              <a:rPr lang="en-US" dirty="0"/>
              <a:t>need an app which has a set of questions, by answering which early identification of disability can be done.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59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370935"/>
            <a:ext cx="6475455" cy="621964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Various tests to assess different kinds of disabilities.</a:t>
            </a:r>
          </a:p>
          <a:p>
            <a:r>
              <a:rPr lang="en-IN" sz="2400" dirty="0" smtClean="0"/>
              <a:t>Easy tests. Can be self assessed by answering simple questions.</a:t>
            </a:r>
          </a:p>
          <a:p>
            <a:r>
              <a:rPr lang="en-IN" sz="2400" dirty="0" smtClean="0"/>
              <a:t>Both English and Hindi languages are supported.</a:t>
            </a:r>
          </a:p>
          <a:p>
            <a:r>
              <a:rPr lang="en-IN" sz="2400" dirty="0" smtClean="0"/>
              <a:t>Some tests designed especially for ease of professionals.</a:t>
            </a:r>
          </a:p>
          <a:p>
            <a:r>
              <a:rPr lang="en-IN" sz="2400" dirty="0" smtClean="0"/>
              <a:t>Doctors from various fields are connected to our platform.</a:t>
            </a:r>
          </a:p>
          <a:p>
            <a:r>
              <a:rPr lang="en-IN" sz="2400" dirty="0" smtClean="0"/>
              <a:t>Users can seek medical help (in the form of second opinion) directly through our site.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1947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4623F0-B20E-4B77-8164-12046461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D7CA93-9E03-4E17-A598-04DF794BD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sz="2400" dirty="0" smtClean="0"/>
              <a:t>User </a:t>
            </a:r>
            <a:r>
              <a:rPr lang="en-IN" sz="2400" dirty="0"/>
              <a:t>can </a:t>
            </a:r>
            <a:r>
              <a:rPr lang="en-IN" sz="2400" dirty="0" smtClean="0"/>
              <a:t>take</a:t>
            </a:r>
            <a:r>
              <a:rPr lang="en-IN" sz="2400" dirty="0" smtClean="0"/>
              <a:t> </a:t>
            </a:r>
            <a:r>
              <a:rPr lang="en-IN" sz="2400" dirty="0"/>
              <a:t>various tests to assess their own disability</a:t>
            </a:r>
            <a:r>
              <a:rPr lang="en-IN" sz="2400" dirty="0" smtClean="0"/>
              <a:t>.</a:t>
            </a:r>
          </a:p>
          <a:p>
            <a:r>
              <a:rPr lang="en-IN" sz="2400" dirty="0" smtClean="0"/>
              <a:t>This would enable them to take preventive or curable measures at right time.</a:t>
            </a:r>
          </a:p>
          <a:p>
            <a:r>
              <a:rPr lang="en-IN" sz="2400" dirty="0" smtClean="0"/>
              <a:t>This test being very easy and available in different languages would enable more number of users to be benefitted.</a:t>
            </a:r>
          </a:p>
          <a:p>
            <a:r>
              <a:rPr lang="en-IN" sz="2400" dirty="0"/>
              <a:t>User </a:t>
            </a:r>
            <a:r>
              <a:rPr lang="en-IN" sz="2400" dirty="0" smtClean="0"/>
              <a:t>data and details can be sent to doctors so as to get direction on further treatments. </a:t>
            </a:r>
          </a:p>
          <a:p>
            <a:r>
              <a:rPr lang="en-IN" sz="2400" dirty="0" smtClean="0"/>
              <a:t>This database can also be used for medical studies and surveys.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4317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3802D1-22CA-40BA-A0F1-EE334C65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FFA5DA-A984-4F32-A685-2C45783A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Extending the platform for all kinds of disabilities.</a:t>
            </a:r>
          </a:p>
          <a:p>
            <a:r>
              <a:rPr lang="en-IN" sz="2800" dirty="0" smtClean="0"/>
              <a:t>Integrating feature of chat box so that user and doctor can have one on one communication.</a:t>
            </a:r>
          </a:p>
          <a:p>
            <a:r>
              <a:rPr lang="en-IN" sz="2800" dirty="0" smtClean="0"/>
              <a:t>Keeping track of medical records through </a:t>
            </a:r>
            <a:r>
              <a:rPr lang="en-IN" sz="2800" dirty="0" err="1"/>
              <a:t>B</a:t>
            </a:r>
            <a:r>
              <a:rPr lang="en-IN" sz="2800" dirty="0" err="1" smtClean="0"/>
              <a:t>lockchain</a:t>
            </a:r>
            <a:r>
              <a:rPr lang="en-IN" sz="2800" dirty="0" smtClean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7823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Screenshots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57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568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230</TotalTime>
  <Words>300</Words>
  <Application>Microsoft Office PowerPoint</Application>
  <PresentationFormat>Widescreen</PresentationFormat>
  <Paragraphs>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 Light</vt:lpstr>
      <vt:lpstr>Rockwell</vt:lpstr>
      <vt:lpstr>Wingdings</vt:lpstr>
      <vt:lpstr>Atlas</vt:lpstr>
      <vt:lpstr>Health Care –  Specially Abled Detection App</vt:lpstr>
      <vt:lpstr>Quick Questions</vt:lpstr>
      <vt:lpstr>Quick Questions</vt:lpstr>
      <vt:lpstr>Why this App?</vt:lpstr>
      <vt:lpstr>Features</vt:lpstr>
      <vt:lpstr>Application</vt:lpstr>
      <vt:lpstr>Future Development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–  Disability Detection App</dc:title>
  <dc:creator>Abhishek Verma</dc:creator>
  <cp:lastModifiedBy>Welcome</cp:lastModifiedBy>
  <cp:revision>38</cp:revision>
  <dcterms:created xsi:type="dcterms:W3CDTF">2018-02-04T05:43:22Z</dcterms:created>
  <dcterms:modified xsi:type="dcterms:W3CDTF">2018-02-04T10:09:17Z</dcterms:modified>
</cp:coreProperties>
</file>